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3" r:id="rId5"/>
    <p:sldId id="281" r:id="rId6"/>
    <p:sldId id="282" r:id="rId7"/>
    <p:sldId id="275" r:id="rId8"/>
    <p:sldId id="276" r:id="rId9"/>
    <p:sldId id="277" r:id="rId10"/>
    <p:sldId id="279" r:id="rId11"/>
    <p:sldId id="280" r:id="rId12"/>
    <p:sldId id="278" r:id="rId13"/>
    <p:sldId id="274" r:id="rId14"/>
    <p:sldId id="265" r:id="rId15"/>
    <p:sldId id="266" r:id="rId16"/>
    <p:sldId id="272" r:id="rId17"/>
    <p:sldId id="267" r:id="rId18"/>
    <p:sldId id="268" r:id="rId19"/>
    <p:sldId id="269" r:id="rId20"/>
    <p:sldId id="270" r:id="rId21"/>
    <p:sldId id="271" r:id="rId22"/>
    <p:sldId id="26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EE909-878D-451A-A45D-B5F6F7D10396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07ADE-47AB-45CD-9C4B-D06808035C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07ADE-47AB-45CD-9C4B-D06808035CC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A72-97AA-4031-AC30-4D7C3806612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9E33-3A73-4EAB-A88A-F7A86B864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A72-97AA-4031-AC30-4D7C3806612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9E33-3A73-4EAB-A88A-F7A86B864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A72-97AA-4031-AC30-4D7C3806612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9E33-3A73-4EAB-A88A-F7A86B864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A72-97AA-4031-AC30-4D7C3806612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9E33-3A73-4EAB-A88A-F7A86B864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A72-97AA-4031-AC30-4D7C3806612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9E33-3A73-4EAB-A88A-F7A86B864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A72-97AA-4031-AC30-4D7C3806612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9E33-3A73-4EAB-A88A-F7A86B864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A72-97AA-4031-AC30-4D7C3806612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9E33-3A73-4EAB-A88A-F7A86B864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A72-97AA-4031-AC30-4D7C3806612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9E33-3A73-4EAB-A88A-F7A86B864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A72-97AA-4031-AC30-4D7C3806612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9E33-3A73-4EAB-A88A-F7A86B864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A72-97AA-4031-AC30-4D7C3806612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9E33-3A73-4EAB-A88A-F7A86B864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CA72-97AA-4031-AC30-4D7C3806612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99E33-3A73-4EAB-A88A-F7A86B864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6CA72-97AA-4031-AC30-4D7C38066123}" type="datetimeFigureOut">
              <a:rPr lang="ru-RU" smtClean="0"/>
              <a:pPr/>
              <a:t>06.07.2021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99E33-3A73-4EAB-A88A-F7A86B864D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4.png"/><Relationship Id="rId7" Type="http://schemas.openxmlformats.org/officeDocument/2006/relationships/image" Target="../media/image9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5" Type="http://schemas.openxmlformats.org/officeDocument/2006/relationships/image" Target="../media/image7.png"/><Relationship Id="rId4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18" Type="http://schemas.openxmlformats.org/officeDocument/2006/relationships/image" Target="../media/image148.png"/><Relationship Id="rId3" Type="http://schemas.openxmlformats.org/officeDocument/2006/relationships/image" Target="../media/image133.png"/><Relationship Id="rId21" Type="http://schemas.openxmlformats.org/officeDocument/2006/relationships/image" Target="../media/image151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17" Type="http://schemas.openxmlformats.org/officeDocument/2006/relationships/image" Target="../media/image147.png"/><Relationship Id="rId2" Type="http://schemas.openxmlformats.org/officeDocument/2006/relationships/image" Target="../media/image132.png"/><Relationship Id="rId16" Type="http://schemas.openxmlformats.org/officeDocument/2006/relationships/image" Target="../media/image146.png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5" Type="http://schemas.openxmlformats.org/officeDocument/2006/relationships/image" Target="../media/image145.png"/><Relationship Id="rId10" Type="http://schemas.openxmlformats.org/officeDocument/2006/relationships/image" Target="../media/image140.png"/><Relationship Id="rId19" Type="http://schemas.openxmlformats.org/officeDocument/2006/relationships/image" Target="../media/image149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Relationship Id="rId22" Type="http://schemas.openxmlformats.org/officeDocument/2006/relationships/image" Target="../media/image1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64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10" Type="http://schemas.openxmlformats.org/officeDocument/2006/relationships/image" Target="../media/image182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84.png"/><Relationship Id="rId7" Type="http://schemas.openxmlformats.org/officeDocument/2006/relationships/image" Target="../media/image188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656183"/>
          </a:xfrm>
        </p:spPr>
        <p:txBody>
          <a:bodyPr>
            <a:normAutofit/>
          </a:bodyPr>
          <a:lstStyle/>
          <a:p>
            <a:r>
              <a:rPr lang="en-US" dirty="0" smtClean="0"/>
              <a:t>Main features of the </a:t>
            </a:r>
            <a:r>
              <a:rPr lang="en-US" dirty="0" err="1" smtClean="0"/>
              <a:t>hadronic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dark matter scenario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630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V. </a:t>
            </a:r>
            <a:r>
              <a:rPr lang="en-US" dirty="0" err="1" smtClean="0"/>
              <a:t>Kuksa</a:t>
            </a:r>
            <a:r>
              <a:rPr lang="en-US" dirty="0" smtClean="0"/>
              <a:t> and V. </a:t>
            </a:r>
            <a:r>
              <a:rPr lang="en-US" dirty="0" err="1" smtClean="0"/>
              <a:t>Beylin</a:t>
            </a:r>
            <a:endParaRPr lang="en-US" dirty="0" smtClean="0"/>
          </a:p>
          <a:p>
            <a:r>
              <a:rPr lang="en-US" dirty="0" smtClean="0"/>
              <a:t>Southern  Federal  University</a:t>
            </a:r>
          </a:p>
          <a:p>
            <a:r>
              <a:rPr lang="en-US" dirty="0" smtClean="0"/>
              <a:t>Rostov-on-Don, Russia</a:t>
            </a:r>
          </a:p>
          <a:p>
            <a:r>
              <a:rPr lang="en-US" smtClean="0"/>
              <a:t>Bled Workshop 2021</a:t>
            </a:r>
            <a:endParaRPr lang="en-US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75856" y="429309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004888"/>
            <a:ext cx="785812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2656"/>
            <a:ext cx="5667161" cy="48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57622"/>
            <a:ext cx="79248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04664"/>
            <a:ext cx="60207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Determination of mass of new quarks from relic </a:t>
            </a:r>
            <a:r>
              <a:rPr lang="en-US" smtClean="0"/>
              <a:t>abundence </a:t>
            </a:r>
            <a:r>
              <a:rPr lang="en-US" dirty="0" smtClean="0"/>
              <a:t>of DM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4562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284984"/>
            <a:ext cx="5505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077072"/>
            <a:ext cx="61436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5085184"/>
            <a:ext cx="13335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085184"/>
            <a:ext cx="8667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79512" y="5301208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804248" y="2564904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851920" y="465313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868144" y="4725144"/>
            <a:ext cx="97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6309320"/>
            <a:ext cx="39433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1772816"/>
            <a:ext cx="3543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2924944"/>
            <a:ext cx="25431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2924944"/>
            <a:ext cx="194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600" y="1772816"/>
            <a:ext cx="26955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0" y="5085184"/>
            <a:ext cx="11144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03848" y="5445224"/>
            <a:ext cx="13049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5445224"/>
            <a:ext cx="8667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179512" y="5733256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31640" y="5877272"/>
            <a:ext cx="5924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475656" y="616530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276872"/>
            <a:ext cx="8667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504" y="5013176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504" y="5445224"/>
            <a:ext cx="22479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20072" y="5445224"/>
            <a:ext cx="11811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04248" y="3501008"/>
            <a:ext cx="1581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5364088" y="3933056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Quantum numbers, isotopic and quark structure of new hadrons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7534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293096"/>
            <a:ext cx="5926315" cy="124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589240"/>
            <a:ext cx="42976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1619672" y="4581128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628800"/>
            <a:ext cx="5228529" cy="90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988840"/>
            <a:ext cx="25336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348880"/>
            <a:ext cx="2619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5796136" y="206084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5589240"/>
            <a:ext cx="1743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Fine and hyperfine structure of excited states of heavy hadrons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7" y="1628800"/>
            <a:ext cx="2755089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08920"/>
            <a:ext cx="3533086" cy="44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32856"/>
            <a:ext cx="758542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140968"/>
            <a:ext cx="805460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5229200"/>
            <a:ext cx="5520613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5805264"/>
            <a:ext cx="5147667" cy="75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7092280" y="3573016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3645024"/>
            <a:ext cx="2592288" cy="156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688" y="3861048"/>
            <a:ext cx="2267308" cy="43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9631" y="4365104"/>
            <a:ext cx="3364786" cy="73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3933056"/>
            <a:ext cx="3905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20272" y="3645024"/>
            <a:ext cx="3714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0392" y="4221088"/>
            <a:ext cx="2381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00392" y="5013176"/>
            <a:ext cx="2000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60232" y="4581128"/>
            <a:ext cx="3429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Hyperfine splitting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5762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00808"/>
            <a:ext cx="76581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132856"/>
            <a:ext cx="39719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924944"/>
            <a:ext cx="5715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005064"/>
            <a:ext cx="72728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4653136"/>
            <a:ext cx="55435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5013176"/>
            <a:ext cx="37623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1640" y="5373216"/>
            <a:ext cx="50196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5733256"/>
            <a:ext cx="38766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9592" y="1988840"/>
            <a:ext cx="19907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75656" y="3284984"/>
            <a:ext cx="29813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8104" y="3429000"/>
            <a:ext cx="151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>
            <a:off x="4716016" y="357301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580112" y="3717032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of hidden matter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44862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16832"/>
            <a:ext cx="63912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284984"/>
            <a:ext cx="57721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05064"/>
            <a:ext cx="6657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797152"/>
            <a:ext cx="69818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5373216"/>
            <a:ext cx="77914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564904"/>
            <a:ext cx="87058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Low-energy interaction of nucleon and dark matter particles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2492896"/>
            <a:ext cx="4896544" cy="10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717032"/>
            <a:ext cx="557822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132856"/>
            <a:ext cx="5486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149080"/>
            <a:ext cx="56769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564904"/>
            <a:ext cx="10953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140968"/>
            <a:ext cx="15430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3140968"/>
            <a:ext cx="9810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4509120"/>
            <a:ext cx="19431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4797152"/>
            <a:ext cx="5238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1628800"/>
            <a:ext cx="7606312" cy="367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2123728" y="1988840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11760" y="5838825"/>
            <a:ext cx="30099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23728" y="5949280"/>
            <a:ext cx="352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92080" y="594928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987824" y="5661248"/>
            <a:ext cx="1619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5661248"/>
            <a:ext cx="1619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75856" y="6309320"/>
            <a:ext cx="142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04048" y="6381328"/>
            <a:ext cx="114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572000" y="6381328"/>
            <a:ext cx="123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716016" y="6581775"/>
            <a:ext cx="27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7236296" y="5157192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23928" y="6525344"/>
            <a:ext cx="142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84168" y="6165304"/>
            <a:ext cx="24955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5733256"/>
            <a:ext cx="19716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868144" y="5589240"/>
            <a:ext cx="25622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7884368" y="652534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One-meson exchange approach to NM-interaction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496945" cy="39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7115730" cy="33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36912"/>
            <a:ext cx="437103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780928"/>
            <a:ext cx="10005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444208" y="2708920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444208" y="3356992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308304" y="270892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492896"/>
            <a:ext cx="291083" cy="30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6" y="2492896"/>
            <a:ext cx="291083" cy="30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284984"/>
            <a:ext cx="243458" cy="32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416" y="3284984"/>
            <a:ext cx="243458" cy="32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2852936"/>
            <a:ext cx="2667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2852936"/>
            <a:ext cx="276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3717032"/>
            <a:ext cx="3568531" cy="33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5976" y="3645024"/>
            <a:ext cx="358769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221088"/>
            <a:ext cx="530801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3608" y="4797152"/>
            <a:ext cx="709998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7624" y="5445224"/>
            <a:ext cx="6912769" cy="42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835696" y="4581128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Cross-section of low-energy NM interactions 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55721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8496944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140968"/>
            <a:ext cx="835292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429000"/>
            <a:ext cx="66008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581128"/>
            <a:ext cx="87725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013176"/>
            <a:ext cx="9036496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1772816"/>
            <a:ext cx="38671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4005064"/>
            <a:ext cx="45529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New quarks from SM extensions and </a:t>
            </a:r>
            <a:r>
              <a:rPr lang="en-US" dirty="0" err="1" smtClean="0"/>
              <a:t>hadronic</a:t>
            </a:r>
            <a:r>
              <a:rPr lang="en-US" dirty="0" smtClean="0"/>
              <a:t> DM.</a:t>
            </a:r>
          </a:p>
          <a:p>
            <a:r>
              <a:rPr lang="en-US" dirty="0" smtClean="0"/>
              <a:t>Fundamental interactions of new singlet quarks and EW restrictions on new quarks.</a:t>
            </a:r>
          </a:p>
          <a:p>
            <a:r>
              <a:rPr lang="en-US" dirty="0" smtClean="0"/>
              <a:t>Definition of mass of new quarks from DM relic density.</a:t>
            </a:r>
          </a:p>
          <a:p>
            <a:r>
              <a:rPr lang="en-US" dirty="0" smtClean="0"/>
              <a:t>Evolution of heavy quark sector.</a:t>
            </a:r>
          </a:p>
          <a:p>
            <a:r>
              <a:rPr lang="en-US" dirty="0" smtClean="0"/>
              <a:t>Quark structure and quantum numbers of  new heavy hadrons. Stable particles.</a:t>
            </a:r>
          </a:p>
          <a:p>
            <a:r>
              <a:rPr lang="en-US" dirty="0" smtClean="0"/>
              <a:t>Fine splitting and hyperfine structure of excited states and luminosity of hidden matter.</a:t>
            </a:r>
          </a:p>
          <a:p>
            <a:r>
              <a:rPr lang="en-US" dirty="0" smtClean="0"/>
              <a:t>Effective interaction of new mesons with nucleons and leptons.</a:t>
            </a:r>
          </a:p>
          <a:p>
            <a:r>
              <a:rPr lang="en-US" dirty="0" smtClean="0"/>
              <a:t>Conclusions. 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Interaction of </a:t>
            </a:r>
            <a:r>
              <a:rPr lang="en-US" dirty="0" err="1" smtClean="0"/>
              <a:t>hadronic</a:t>
            </a:r>
            <a:r>
              <a:rPr lang="en-US" dirty="0" smtClean="0"/>
              <a:t> DM with standard leptons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7600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132856"/>
            <a:ext cx="57721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284984"/>
            <a:ext cx="40290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77072"/>
            <a:ext cx="7400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365104"/>
            <a:ext cx="4295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797152"/>
            <a:ext cx="842493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5157192"/>
            <a:ext cx="4305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2636912"/>
            <a:ext cx="864096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5661248"/>
            <a:ext cx="85689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Cross-sections of DM-Lepton scattering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5400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24944"/>
            <a:ext cx="1104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924944"/>
            <a:ext cx="4705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3356992"/>
            <a:ext cx="43815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3861048"/>
            <a:ext cx="6019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4365104"/>
            <a:ext cx="76866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5301208"/>
            <a:ext cx="6305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HDM is not excluded by EW and CC restrictions.</a:t>
            </a:r>
          </a:p>
          <a:p>
            <a:r>
              <a:rPr lang="en-US" dirty="0" smtClean="0"/>
              <a:t>Analysis of HDM scenario with account of chromo-Coulomb interaction.</a:t>
            </a:r>
          </a:p>
          <a:p>
            <a:r>
              <a:rPr lang="en-US" dirty="0" smtClean="0"/>
              <a:t>Large mass of DM hadrons (10 </a:t>
            </a:r>
            <a:r>
              <a:rPr lang="en-US" dirty="0" err="1" smtClean="0"/>
              <a:t>TeV</a:t>
            </a:r>
            <a:r>
              <a:rPr lang="en-US" dirty="0" smtClean="0"/>
              <a:t> and upper).</a:t>
            </a:r>
          </a:p>
          <a:p>
            <a:r>
              <a:rPr lang="en-US" dirty="0" smtClean="0"/>
              <a:t>Signals of charge M-decay: </a:t>
            </a:r>
            <a:r>
              <a:rPr lang="en-US" dirty="0" err="1" smtClean="0"/>
              <a:t>metastable</a:t>
            </a:r>
            <a:r>
              <a:rPr lang="en-US" dirty="0" smtClean="0"/>
              <a:t> charge particle and low-energy leptons.</a:t>
            </a:r>
          </a:p>
          <a:p>
            <a:r>
              <a:rPr lang="en-US" dirty="0" smtClean="0"/>
              <a:t>Hyperfine mass-splitting in M-M*: signals - low-energy photons (</a:t>
            </a:r>
            <a:r>
              <a:rPr lang="en-US" smtClean="0"/>
              <a:t>keV</a:t>
            </a:r>
            <a:r>
              <a:rPr lang="en-US" dirty="0" smtClean="0"/>
              <a:t>) and luminosity of DM.</a:t>
            </a:r>
          </a:p>
          <a:p>
            <a:r>
              <a:rPr lang="en-US" dirty="0" smtClean="0"/>
              <a:t>Description of DM interaction with usual matter.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 extensions and DM candidates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1808891" cy="37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611560" y="3861048"/>
            <a:ext cx="14401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852936"/>
            <a:ext cx="856095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628800"/>
            <a:ext cx="61566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204864"/>
            <a:ext cx="636603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Прямая соединительная линия 30"/>
          <p:cNvCxnSpPr/>
          <p:nvPr/>
        </p:nvCxnSpPr>
        <p:spPr>
          <a:xfrm>
            <a:off x="1259632" y="2132856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259632" y="2708920"/>
            <a:ext cx="1872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51520" y="3284984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3429000"/>
            <a:ext cx="3857778" cy="13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869160"/>
            <a:ext cx="7521302" cy="39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5229200"/>
            <a:ext cx="5228529" cy="90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683568" y="5157192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6165304"/>
            <a:ext cx="68103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3491880" y="6525344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716016" y="6453336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interactions and restrictions on mass of new quarks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04864"/>
            <a:ext cx="5143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204864"/>
            <a:ext cx="7334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2564904"/>
            <a:ext cx="4824536" cy="42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36912"/>
            <a:ext cx="5143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>
          <a:xfrm>
            <a:off x="1691680" y="278092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628800"/>
            <a:ext cx="55446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3717032"/>
            <a:ext cx="60102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653136"/>
            <a:ext cx="8582847" cy="54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112" y="6309320"/>
            <a:ext cx="1200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6309320"/>
            <a:ext cx="18859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960" y="3068960"/>
            <a:ext cx="2496319" cy="6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5229200"/>
            <a:ext cx="2257995" cy="75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39952" y="5229200"/>
            <a:ext cx="3737397" cy="8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3568" y="6165304"/>
            <a:ext cx="4219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48064" y="2996952"/>
            <a:ext cx="228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3568" y="5157192"/>
            <a:ext cx="228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51920" y="5157192"/>
            <a:ext cx="228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24128" y="3573016"/>
            <a:ext cx="200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3568" y="5661248"/>
            <a:ext cx="200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23928" y="5733256"/>
            <a:ext cx="200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79712" y="5301208"/>
            <a:ext cx="123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04048" y="5301208"/>
            <a:ext cx="123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84368" y="5229200"/>
            <a:ext cx="123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884368" y="5805264"/>
            <a:ext cx="123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03848" y="5229200"/>
            <a:ext cx="14287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03848" y="5805264"/>
            <a:ext cx="1428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427984" y="3140968"/>
            <a:ext cx="4286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84168" y="3140968"/>
            <a:ext cx="4286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 стрелкой 36"/>
          <p:cNvCxnSpPr/>
          <p:nvPr/>
        </p:nvCxnSpPr>
        <p:spPr>
          <a:xfrm>
            <a:off x="5004048" y="645333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39552" y="3212976"/>
            <a:ext cx="3343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020272" y="3356992"/>
            <a:ext cx="14954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876256" y="3861048"/>
            <a:ext cx="13906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6948264" y="4221088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724128" y="6597352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203848" y="4365104"/>
            <a:ext cx="2190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 - Coulomb effect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573016"/>
            <a:ext cx="54197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65104"/>
            <a:ext cx="70770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268760"/>
            <a:ext cx="68675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933056"/>
            <a:ext cx="22002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509120"/>
            <a:ext cx="69818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20688"/>
            <a:ext cx="68770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 smtClean="0"/>
              <a:t>Evolution of new heavy quarks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780928"/>
            <a:ext cx="56578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3095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420888"/>
            <a:ext cx="1581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420888"/>
            <a:ext cx="11620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2420888"/>
            <a:ext cx="7905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3284984"/>
            <a:ext cx="24860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3284984"/>
            <a:ext cx="2209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/>
          <p:nvPr/>
        </p:nvCxnSpPr>
        <p:spPr>
          <a:xfrm>
            <a:off x="3779912" y="342900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3573016"/>
            <a:ext cx="37242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4725144"/>
            <a:ext cx="33337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1960" y="4797152"/>
            <a:ext cx="24384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4221088"/>
            <a:ext cx="3829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4008" y="4221088"/>
            <a:ext cx="37909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48264" y="4941168"/>
            <a:ext cx="1238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19872" y="5445224"/>
            <a:ext cx="3914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24328" y="5517232"/>
            <a:ext cx="819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7596336" y="5877272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15616" y="6165304"/>
            <a:ext cx="9620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483768" y="6021288"/>
            <a:ext cx="28384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96136" y="6237312"/>
            <a:ext cx="1990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5576" y="1772816"/>
            <a:ext cx="28765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403648" y="1628800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444208" y="2420888"/>
            <a:ext cx="8953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347864" y="1340768"/>
            <a:ext cx="29241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95536" y="5589240"/>
            <a:ext cx="27717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259632" y="1268760"/>
            <a:ext cx="14382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Dependence Delta(x)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14449"/>
            <a:ext cx="6984776" cy="461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6093296"/>
            <a:ext cx="33432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6165304"/>
            <a:ext cx="11620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Freeze-Out stage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43243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88840"/>
            <a:ext cx="23717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988840"/>
            <a:ext cx="20002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>
            <a:off x="3707904" y="234888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204864"/>
            <a:ext cx="11334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708920"/>
            <a:ext cx="21336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2708920"/>
            <a:ext cx="35718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3789040"/>
            <a:ext cx="50958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4653136"/>
            <a:ext cx="56007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3501008"/>
            <a:ext cx="18859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5652120" y="177281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266</Words>
  <Application>Microsoft Office PowerPoint</Application>
  <PresentationFormat>Экран (4:3)</PresentationFormat>
  <Paragraphs>38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Main features of the hadronic  dark matter scenario</vt:lpstr>
      <vt:lpstr>Contents</vt:lpstr>
      <vt:lpstr>SM extensions and DM candidates</vt:lpstr>
      <vt:lpstr>Fundamental interactions and restrictions on mass of new quarks</vt:lpstr>
      <vt:lpstr>Chromo - Coulomb effect</vt:lpstr>
      <vt:lpstr>Слайд 6</vt:lpstr>
      <vt:lpstr>Evolution of new heavy quarks</vt:lpstr>
      <vt:lpstr>Dependence Delta(x)</vt:lpstr>
      <vt:lpstr>Approach to Freeze-Out stage</vt:lpstr>
      <vt:lpstr>Слайд 10</vt:lpstr>
      <vt:lpstr>Слайд 11</vt:lpstr>
      <vt:lpstr>Determination of mass of new quarks from relic abundence of DM</vt:lpstr>
      <vt:lpstr>Quantum numbers, isotopic and quark structure of new hadrons</vt:lpstr>
      <vt:lpstr>Fine and hyperfine structure of excited states of heavy hadrons</vt:lpstr>
      <vt:lpstr>Hyperfine splitting</vt:lpstr>
      <vt:lpstr>Luminosity of hidden matter</vt:lpstr>
      <vt:lpstr>Low-energy interaction of nucleon and dark matter particles</vt:lpstr>
      <vt:lpstr>One-meson exchange approach to NM-interaction</vt:lpstr>
      <vt:lpstr>Cross-section of low-energy NM interactions </vt:lpstr>
      <vt:lpstr>Interaction of hadronic DM with standard leptons</vt:lpstr>
      <vt:lpstr>Cross-sections of DM-Lepton scattering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Hadrionic Dark Matter</dc:title>
  <dc:creator>Кукса</dc:creator>
  <cp:lastModifiedBy>Кукса</cp:lastModifiedBy>
  <cp:revision>597</cp:revision>
  <dcterms:created xsi:type="dcterms:W3CDTF">2019-08-30T13:48:55Z</dcterms:created>
  <dcterms:modified xsi:type="dcterms:W3CDTF">2021-07-06T19:25:00Z</dcterms:modified>
</cp:coreProperties>
</file>